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4" r:id="rId4"/>
    <p:sldId id="289" r:id="rId5"/>
    <p:sldId id="285" r:id="rId6"/>
    <p:sldId id="290" r:id="rId7"/>
    <p:sldId id="291" r:id="rId8"/>
    <p:sldId id="273" r:id="rId9"/>
    <p:sldId id="292" r:id="rId10"/>
    <p:sldId id="293" r:id="rId11"/>
    <p:sldId id="294" r:id="rId12"/>
    <p:sldId id="272" r:id="rId13"/>
    <p:sldId id="258" r:id="rId14"/>
    <p:sldId id="295" r:id="rId15"/>
    <p:sldId id="296" r:id="rId16"/>
    <p:sldId id="297" r:id="rId17"/>
    <p:sldId id="298" r:id="rId18"/>
    <p:sldId id="288" r:id="rId19"/>
    <p:sldId id="259" r:id="rId20"/>
    <p:sldId id="260" r:id="rId21"/>
    <p:sldId id="261" r:id="rId22"/>
    <p:sldId id="262" r:id="rId23"/>
    <p:sldId id="263" r:id="rId24"/>
    <p:sldId id="26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743060" y="1420055"/>
            <a:ext cx="8689976" cy="2509213"/>
          </a:xfrm>
        </p:spPr>
        <p:txBody>
          <a:bodyPr/>
          <a:lstStyle/>
          <a:p>
            <a:pPr algn="l"/>
            <a:r>
              <a:rPr lang="zh-TW" altLang="en-US" dirty="0"/>
              <a:t>期中考報告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資訊安全分析的</a:t>
            </a:r>
            <a:r>
              <a:rPr lang="en-US" altLang="zh-TW" dirty="0" err="1"/>
              <a:t>linux</a:t>
            </a:r>
            <a:r>
              <a:rPr lang="zh-TW" altLang="en-US" dirty="0"/>
              <a:t>實戰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94134" y="4736989"/>
            <a:ext cx="8689976" cy="1059511"/>
          </a:xfrm>
        </p:spPr>
        <p:txBody>
          <a:bodyPr/>
          <a:lstStyle/>
          <a:p>
            <a:pPr algn="l"/>
            <a:r>
              <a:rPr lang="zh-TW" altLang="en-US" dirty="0"/>
              <a:t>學生</a:t>
            </a:r>
            <a:r>
              <a:rPr lang="en-US" altLang="zh-TW" dirty="0"/>
              <a:t>:</a:t>
            </a:r>
          </a:p>
          <a:p>
            <a:pPr algn="l"/>
            <a:r>
              <a:rPr lang="zh-TW" altLang="en-US" dirty="0"/>
              <a:t>教師</a:t>
            </a:r>
            <a:r>
              <a:rPr lang="en-US" altLang="zh-TW" dirty="0"/>
              <a:t>:</a:t>
            </a:r>
            <a:r>
              <a:rPr lang="zh-TW" altLang="en-US" dirty="0"/>
              <a:t>偉大的恩師龍大大</a:t>
            </a:r>
          </a:p>
        </p:txBody>
      </p:sp>
      <p:sp>
        <p:nvSpPr>
          <p:cNvPr id="4" name="矩形 3"/>
          <p:cNvSpPr/>
          <p:nvPr/>
        </p:nvSpPr>
        <p:spPr>
          <a:xfrm>
            <a:off x="6809868" y="485231"/>
            <a:ext cx="4572085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/>
              <a:t>工程學院</a:t>
            </a:r>
            <a:endParaRPr lang="en-US" altLang="zh-TW" sz="4000" dirty="0"/>
          </a:p>
          <a:p>
            <a:r>
              <a:rPr lang="zh-TW" altLang="en-US" sz="2800" b="1" dirty="0"/>
              <a:t>院通識課程</a:t>
            </a:r>
            <a:r>
              <a:rPr lang="en-US" altLang="zh-TW" sz="2800" b="1" dirty="0"/>
              <a:t>:</a:t>
            </a:r>
            <a:r>
              <a:rPr lang="zh-TW" altLang="en-US" sz="2800" b="1" dirty="0"/>
              <a:t>資訊安全與素養</a:t>
            </a:r>
          </a:p>
        </p:txBody>
      </p:sp>
    </p:spTree>
    <p:extLst>
      <p:ext uri="{BB962C8B-B14F-4D97-AF65-F5344CB8AC3E}">
        <p14:creationId xmlns:p14="http://schemas.microsoft.com/office/powerpoint/2010/main" val="1794542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LINUX KERNEL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59322" y="2152277"/>
            <a:ext cx="4560019" cy="342423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794" y="2152277"/>
            <a:ext cx="6530374" cy="336592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570015" y="1782945"/>
            <a:ext cx="3262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https://github.com/torvalds/linux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799623" y="1725635"/>
            <a:ext cx="2442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https://www.kernel.org/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8280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LINUX SHELL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837454" y="1770615"/>
            <a:ext cx="8067969" cy="439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51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92558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/>
              <a:t>4.linux</a:t>
            </a:r>
            <a:r>
              <a:rPr lang="zh-TW" altLang="en-US" sz="6000" dirty="0"/>
              <a:t>實戰技術</a:t>
            </a:r>
          </a:p>
        </p:txBody>
      </p:sp>
    </p:spTree>
    <p:extLst>
      <p:ext uri="{BB962C8B-B14F-4D97-AF65-F5344CB8AC3E}">
        <p14:creationId xmlns:p14="http://schemas.microsoft.com/office/powerpoint/2010/main" val="1533155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941342"/>
          </a:xfrm>
        </p:spPr>
        <p:txBody>
          <a:bodyPr/>
          <a:lstStyle/>
          <a:p>
            <a:r>
              <a:rPr lang="en-US" altLang="zh-TW" dirty="0"/>
              <a:t>4.</a:t>
            </a:r>
            <a:r>
              <a:rPr lang="zh-TW" altLang="en-US" dirty="0"/>
              <a:t> </a:t>
            </a:r>
            <a:r>
              <a:rPr lang="en-US" altLang="zh-TW" dirty="0" err="1"/>
              <a:t>linux</a:t>
            </a:r>
            <a:r>
              <a:rPr lang="zh-TW" altLang="en-US" dirty="0"/>
              <a:t>實戰技術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48206" y="2422622"/>
            <a:ext cx="8923093" cy="342423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101946" y="1409478"/>
            <a:ext cx="4656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https://www.runoob.com/linux/linux-tutorial.html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464643" y="2019006"/>
            <a:ext cx="2090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Linux </a:t>
            </a:r>
            <a:r>
              <a:rPr lang="zh-CN" altLang="en-US" dirty="0" smtClean="0"/>
              <a:t>系統目錄結構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2310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Linux </a:t>
            </a:r>
            <a:r>
              <a:rPr lang="zh-TW" altLang="en-US" dirty="0" smtClean="0"/>
              <a:t>檔</a:t>
            </a:r>
            <a:r>
              <a:rPr lang="zh-TW" altLang="en-US" dirty="0"/>
              <a:t>案</a:t>
            </a:r>
            <a:r>
              <a:rPr lang="zh-TW" altLang="en-US" dirty="0" smtClean="0"/>
              <a:t>與目錄管理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/>
              <a:t>ls</a:t>
            </a:r>
            <a:r>
              <a:rPr lang="zh-TW" altLang="en-US" dirty="0"/>
              <a:t>（英文全拼：</a:t>
            </a:r>
            <a:r>
              <a:rPr lang="en-US" altLang="zh-TW" dirty="0"/>
              <a:t>list files</a:t>
            </a:r>
            <a:r>
              <a:rPr lang="zh-TW" altLang="en-US" dirty="0"/>
              <a:t>）</a:t>
            </a:r>
            <a:r>
              <a:rPr lang="en-US" altLang="zh-TW" dirty="0"/>
              <a:t>: </a:t>
            </a:r>
            <a:r>
              <a:rPr lang="zh-TW" altLang="en-US" dirty="0" smtClean="0"/>
              <a:t>列出目錄及檔案名</a:t>
            </a:r>
          </a:p>
          <a:p>
            <a:r>
              <a:rPr lang="en-US" altLang="zh-TW" dirty="0" smtClean="0"/>
              <a:t>cd</a:t>
            </a:r>
            <a:r>
              <a:rPr lang="zh-TW" altLang="en-US" dirty="0"/>
              <a:t>（英文全拼：</a:t>
            </a:r>
            <a:r>
              <a:rPr lang="en-US" altLang="zh-TW" dirty="0"/>
              <a:t>change </a:t>
            </a:r>
            <a:r>
              <a:rPr lang="en-US" altLang="zh-TW" dirty="0" smtClean="0"/>
              <a:t>directory</a:t>
            </a:r>
            <a:r>
              <a:rPr lang="zh-TW" altLang="en-US" dirty="0" smtClean="0"/>
              <a:t>）：切換目錄</a:t>
            </a:r>
          </a:p>
          <a:p>
            <a:r>
              <a:rPr lang="en-US" altLang="zh-TW" dirty="0" err="1" smtClean="0"/>
              <a:t>pwd</a:t>
            </a:r>
            <a:r>
              <a:rPr lang="zh-TW" altLang="en-US" dirty="0"/>
              <a:t>（英文全拼：</a:t>
            </a:r>
            <a:r>
              <a:rPr lang="en-US" altLang="zh-TW" dirty="0"/>
              <a:t>print work </a:t>
            </a:r>
            <a:r>
              <a:rPr lang="en-US" altLang="zh-TW" dirty="0" smtClean="0"/>
              <a:t>directory</a:t>
            </a:r>
            <a:r>
              <a:rPr lang="zh-TW" altLang="en-US" dirty="0" smtClean="0"/>
              <a:t>）：顯示目前的目錄</a:t>
            </a:r>
          </a:p>
          <a:p>
            <a:r>
              <a:rPr lang="en-US" altLang="zh-TW" dirty="0" err="1" smtClean="0"/>
              <a:t>mkdir</a:t>
            </a:r>
            <a:r>
              <a:rPr lang="zh-TW" altLang="en-US" dirty="0"/>
              <a:t>（英文全拼：</a:t>
            </a:r>
            <a:r>
              <a:rPr lang="en-US" altLang="zh-TW" dirty="0"/>
              <a:t>make </a:t>
            </a:r>
            <a:r>
              <a:rPr lang="en-US" altLang="zh-TW" dirty="0" smtClean="0"/>
              <a:t>directory</a:t>
            </a:r>
            <a:r>
              <a:rPr lang="zh-TW" altLang="en-US" dirty="0" smtClean="0"/>
              <a:t>）：創建一個新的目錄</a:t>
            </a:r>
          </a:p>
          <a:p>
            <a:r>
              <a:rPr lang="en-US" altLang="zh-TW" dirty="0" err="1" smtClean="0"/>
              <a:t>rmdir</a:t>
            </a:r>
            <a:r>
              <a:rPr lang="zh-TW" altLang="en-US" dirty="0"/>
              <a:t>（英文全拼：</a:t>
            </a:r>
            <a:r>
              <a:rPr lang="en-US" altLang="zh-TW" dirty="0"/>
              <a:t>remove </a:t>
            </a:r>
            <a:r>
              <a:rPr lang="en-US" altLang="zh-TW" dirty="0" smtClean="0"/>
              <a:t>directory</a:t>
            </a:r>
            <a:r>
              <a:rPr lang="zh-TW" altLang="en-US" dirty="0" smtClean="0"/>
              <a:t>）：刪除一個空的目錄</a:t>
            </a:r>
          </a:p>
          <a:p>
            <a:r>
              <a:rPr lang="en-US" altLang="zh-TW" dirty="0" err="1" smtClean="0"/>
              <a:t>cp</a:t>
            </a:r>
            <a:r>
              <a:rPr lang="zh-TW" altLang="en-US" dirty="0"/>
              <a:t>（英文全拼：</a:t>
            </a:r>
            <a:r>
              <a:rPr lang="en-US" altLang="zh-TW" dirty="0"/>
              <a:t>copy file</a:t>
            </a:r>
            <a:r>
              <a:rPr lang="zh-TW" altLang="en-US" dirty="0"/>
              <a:t>）</a:t>
            </a:r>
            <a:r>
              <a:rPr lang="en-US" altLang="zh-TW" dirty="0"/>
              <a:t>: </a:t>
            </a:r>
            <a:r>
              <a:rPr lang="zh-TW" altLang="en-US" dirty="0" smtClean="0"/>
              <a:t>複製檔或目錄</a:t>
            </a:r>
          </a:p>
          <a:p>
            <a:r>
              <a:rPr lang="en-US" altLang="zh-TW" dirty="0" err="1" smtClean="0"/>
              <a:t>rm</a:t>
            </a:r>
            <a:r>
              <a:rPr lang="zh-TW" altLang="en-US" dirty="0"/>
              <a:t>（英文全拼：</a:t>
            </a:r>
            <a:r>
              <a:rPr lang="en-US" altLang="zh-TW" dirty="0"/>
              <a:t>remove</a:t>
            </a:r>
            <a:r>
              <a:rPr lang="zh-TW" altLang="en-US" dirty="0"/>
              <a:t>）</a:t>
            </a:r>
            <a:r>
              <a:rPr lang="en-US" altLang="zh-TW" dirty="0"/>
              <a:t>: </a:t>
            </a:r>
            <a:r>
              <a:rPr lang="zh-TW" altLang="en-US" dirty="0" smtClean="0"/>
              <a:t>刪除檔或目錄</a:t>
            </a:r>
          </a:p>
          <a:p>
            <a:r>
              <a:rPr lang="en-US" altLang="zh-TW" dirty="0" smtClean="0"/>
              <a:t>mv</a:t>
            </a:r>
            <a:r>
              <a:rPr lang="zh-TW" altLang="en-US" dirty="0"/>
              <a:t>（英文全拼：</a:t>
            </a:r>
            <a:r>
              <a:rPr lang="en-US" altLang="zh-TW" dirty="0"/>
              <a:t>move file</a:t>
            </a:r>
            <a:r>
              <a:rPr lang="zh-TW" altLang="en-US" dirty="0"/>
              <a:t>）</a:t>
            </a:r>
            <a:r>
              <a:rPr lang="en-US" altLang="zh-TW" dirty="0"/>
              <a:t>: </a:t>
            </a:r>
            <a:r>
              <a:rPr lang="zh-TW" altLang="en-US" dirty="0" smtClean="0"/>
              <a:t>移動檔與目錄，或修改檔與目錄的名稱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522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091013"/>
          </a:xfrm>
        </p:spPr>
        <p:txBody>
          <a:bodyPr/>
          <a:lstStyle/>
          <a:p>
            <a:r>
              <a:rPr lang="en-US" altLang="zh-TW" dirty="0"/>
              <a:t>ls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78407" y="1709530"/>
            <a:ext cx="9834053" cy="461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93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004850" y="689238"/>
            <a:ext cx="10411434" cy="592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66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96379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cd (</a:t>
            </a:r>
            <a:r>
              <a:rPr lang="zh-CN" altLang="en-US" dirty="0"/>
              <a:t>切換目錄</a:t>
            </a:r>
            <a:r>
              <a:rPr lang="en-US" altLang="zh-CN" dirty="0"/>
              <a:t>)</a:t>
            </a:r>
            <a:br>
              <a:rPr lang="en-US" altLang="zh-CN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762700" y="1699183"/>
            <a:ext cx="6472987" cy="3424107"/>
          </a:xfrm>
        </p:spPr>
        <p:txBody>
          <a:bodyPr>
            <a:noAutofit/>
          </a:bodyPr>
          <a:lstStyle/>
          <a:p>
            <a:r>
              <a:rPr lang="en-US" altLang="zh-CN" sz="1400" dirty="0" smtClean="0"/>
              <a:t>cd</a:t>
            </a:r>
            <a:r>
              <a:rPr lang="zh-CN" altLang="en-US" sz="1400" dirty="0"/>
              <a:t>是</a:t>
            </a:r>
            <a:r>
              <a:rPr lang="en-US" altLang="zh-CN" sz="1400" dirty="0"/>
              <a:t>Change </a:t>
            </a:r>
            <a:r>
              <a:rPr lang="en-US" altLang="zh-CN" sz="1400" dirty="0" smtClean="0"/>
              <a:t>Directory</a:t>
            </a:r>
            <a:r>
              <a:rPr lang="zh-CN" altLang="en-US" sz="1400" dirty="0" smtClean="0"/>
              <a:t>的縮寫，這是用來變換工作目錄的命令。</a:t>
            </a:r>
          </a:p>
          <a:p>
            <a:endParaRPr lang="zh-CN" altLang="en-US" sz="1400" dirty="0"/>
          </a:p>
          <a:p>
            <a:r>
              <a:rPr lang="zh-CN" altLang="en-US" sz="1400" dirty="0" smtClean="0"/>
              <a:t>語法： </a:t>
            </a:r>
            <a:r>
              <a:rPr lang="en-US" altLang="zh-CN" sz="1400" dirty="0"/>
              <a:t>cd </a:t>
            </a:r>
            <a:r>
              <a:rPr lang="en-US" altLang="zh-CN" sz="1400" dirty="0" smtClean="0"/>
              <a:t>[</a:t>
            </a:r>
            <a:r>
              <a:rPr lang="zh-CN" altLang="en-US" sz="1400" dirty="0" smtClean="0"/>
              <a:t>相對路徑或絕對路徑</a:t>
            </a:r>
            <a:r>
              <a:rPr lang="en-US" altLang="zh-CN" sz="1400" dirty="0" smtClean="0"/>
              <a:t>]</a:t>
            </a:r>
            <a:endParaRPr lang="en-US" altLang="zh-CN" sz="1400" dirty="0"/>
          </a:p>
          <a:p>
            <a:r>
              <a:rPr lang="en-US" altLang="zh-CN" sz="1400" dirty="0"/>
              <a:t>#</a:t>
            </a:r>
            <a:r>
              <a:rPr lang="zh-CN" altLang="en-US" sz="1400" dirty="0"/>
              <a:t>使用 </a:t>
            </a:r>
            <a:r>
              <a:rPr lang="en-US" altLang="zh-CN" sz="1400" dirty="0" err="1"/>
              <a:t>mkdir</a:t>
            </a:r>
            <a:r>
              <a:rPr lang="en-US" altLang="zh-CN" sz="1400" dirty="0"/>
              <a:t> </a:t>
            </a:r>
            <a:r>
              <a:rPr lang="zh-CN" altLang="en-US" sz="1400" dirty="0" smtClean="0"/>
              <a:t>命令創建 </a:t>
            </a:r>
            <a:r>
              <a:rPr lang="en-US" altLang="zh-CN" sz="1400" dirty="0" err="1" smtClean="0"/>
              <a:t>runoob</a:t>
            </a:r>
            <a:r>
              <a:rPr lang="en-US" altLang="zh-CN" sz="1400" dirty="0" smtClean="0"/>
              <a:t> </a:t>
            </a:r>
            <a:r>
              <a:rPr lang="zh-CN" altLang="en-US" sz="1400" dirty="0" smtClean="0"/>
              <a:t>目錄</a:t>
            </a:r>
          </a:p>
          <a:p>
            <a:r>
              <a:rPr lang="en-US" altLang="zh-CN" sz="1400" dirty="0" smtClean="0"/>
              <a:t>[</a:t>
            </a:r>
            <a:r>
              <a:rPr lang="en-US" altLang="zh-CN" sz="1400" dirty="0" err="1"/>
              <a:t>root@www</a:t>
            </a:r>
            <a:r>
              <a:rPr lang="en-US" altLang="zh-CN" sz="1400" dirty="0"/>
              <a:t> ~]# </a:t>
            </a:r>
            <a:r>
              <a:rPr lang="en-US" altLang="zh-CN" sz="1400" dirty="0" err="1"/>
              <a:t>mkdir</a:t>
            </a:r>
            <a:r>
              <a:rPr lang="en-US" altLang="zh-CN" sz="1400" dirty="0"/>
              <a:t> </a:t>
            </a:r>
            <a:r>
              <a:rPr lang="en-US" altLang="zh-CN" sz="1400" dirty="0" err="1"/>
              <a:t>runoob</a:t>
            </a:r>
            <a:endParaRPr lang="en-US" altLang="zh-CN" sz="1400" dirty="0"/>
          </a:p>
          <a:p>
            <a:pPr marL="0" indent="0">
              <a:buNone/>
            </a:pPr>
            <a:endParaRPr lang="en-US" altLang="zh-CN" sz="1400" dirty="0"/>
          </a:p>
          <a:p>
            <a:r>
              <a:rPr lang="en-US" altLang="zh-CN" sz="1400" dirty="0" smtClean="0"/>
              <a:t>#</a:t>
            </a:r>
            <a:r>
              <a:rPr lang="zh-CN" altLang="en-US" sz="1400" dirty="0" smtClean="0"/>
              <a:t>使用絕對路徑切換到 </a:t>
            </a:r>
            <a:r>
              <a:rPr lang="en-US" altLang="zh-CN" sz="1400" dirty="0" err="1" smtClean="0"/>
              <a:t>runoob</a:t>
            </a:r>
            <a:r>
              <a:rPr lang="en-US" altLang="zh-CN" sz="1400" dirty="0" smtClean="0"/>
              <a:t> </a:t>
            </a:r>
            <a:r>
              <a:rPr lang="zh-CN" altLang="en-US" sz="1400" dirty="0" smtClean="0"/>
              <a:t>目錄</a:t>
            </a:r>
          </a:p>
          <a:p>
            <a:r>
              <a:rPr lang="en-US" altLang="zh-CN" sz="1400" dirty="0" smtClean="0"/>
              <a:t>[</a:t>
            </a:r>
            <a:r>
              <a:rPr lang="en-US" altLang="zh-CN" sz="1400" dirty="0" err="1"/>
              <a:t>root@www</a:t>
            </a:r>
            <a:r>
              <a:rPr lang="en-US" altLang="zh-CN" sz="1400" dirty="0"/>
              <a:t> ~]# cd /root/</a:t>
            </a:r>
            <a:r>
              <a:rPr lang="en-US" altLang="zh-CN" sz="1400" dirty="0" err="1"/>
              <a:t>runoob</a:t>
            </a:r>
            <a:r>
              <a:rPr lang="en-US" altLang="zh-CN" sz="1400" dirty="0"/>
              <a:t>/</a:t>
            </a:r>
          </a:p>
          <a:p>
            <a:endParaRPr lang="en-US" altLang="zh-CN" sz="1400" dirty="0"/>
          </a:p>
        </p:txBody>
      </p:sp>
      <p:sp>
        <p:nvSpPr>
          <p:cNvPr id="4" name="矩形 3"/>
          <p:cNvSpPr/>
          <p:nvPr/>
        </p:nvSpPr>
        <p:spPr>
          <a:xfrm>
            <a:off x="5417489" y="2780395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#</a:t>
            </a:r>
            <a:r>
              <a:rPr lang="zh-TW" altLang="en-US" dirty="0"/>
              <a:t>使用相對路徑切換到 </a:t>
            </a:r>
            <a:r>
              <a:rPr lang="en-US" altLang="zh-TW" dirty="0" err="1"/>
              <a:t>runoob</a:t>
            </a:r>
            <a:r>
              <a:rPr lang="en-US" altLang="zh-TW" dirty="0"/>
              <a:t> </a:t>
            </a:r>
            <a:r>
              <a:rPr lang="zh-TW" altLang="en-US" dirty="0"/>
              <a:t>目錄</a:t>
            </a:r>
          </a:p>
          <a:p>
            <a:r>
              <a:rPr lang="en-US" altLang="zh-TW" dirty="0"/>
              <a:t>[</a:t>
            </a:r>
            <a:r>
              <a:rPr lang="en-US" altLang="zh-TW" dirty="0" err="1"/>
              <a:t>root@www</a:t>
            </a:r>
            <a:r>
              <a:rPr lang="en-US" altLang="zh-TW" dirty="0"/>
              <a:t> ~]# cd ./</a:t>
            </a:r>
            <a:r>
              <a:rPr lang="en-US" altLang="zh-TW" dirty="0" err="1"/>
              <a:t>runoob</a:t>
            </a:r>
            <a:r>
              <a:rPr lang="en-US" altLang="zh-TW" dirty="0"/>
              <a:t>/</a:t>
            </a:r>
          </a:p>
          <a:p>
            <a:endParaRPr lang="en-US" altLang="zh-TW" dirty="0"/>
          </a:p>
          <a:p>
            <a:r>
              <a:rPr lang="en-US" altLang="zh-TW" dirty="0"/>
              <a:t># </a:t>
            </a:r>
            <a:r>
              <a:rPr lang="zh-TW" altLang="en-US" dirty="0"/>
              <a:t>表示回到自己的家目錄，亦即是 </a:t>
            </a:r>
            <a:r>
              <a:rPr lang="en-US" altLang="zh-TW" dirty="0"/>
              <a:t>/root </a:t>
            </a:r>
            <a:r>
              <a:rPr lang="zh-TW" altLang="en-US" dirty="0"/>
              <a:t>這個目錄</a:t>
            </a:r>
          </a:p>
          <a:p>
            <a:r>
              <a:rPr lang="en-US" altLang="zh-TW" dirty="0"/>
              <a:t>[</a:t>
            </a:r>
            <a:r>
              <a:rPr lang="en-US" altLang="zh-TW" dirty="0" err="1"/>
              <a:t>root@www</a:t>
            </a:r>
            <a:r>
              <a:rPr lang="en-US" altLang="zh-TW" dirty="0"/>
              <a:t> </a:t>
            </a:r>
            <a:r>
              <a:rPr lang="en-US" altLang="zh-TW" dirty="0" err="1"/>
              <a:t>runoob</a:t>
            </a:r>
            <a:r>
              <a:rPr lang="en-US" altLang="zh-TW" dirty="0"/>
              <a:t>]# cd ~</a:t>
            </a:r>
          </a:p>
          <a:p>
            <a:endParaRPr lang="en-US" altLang="zh-TW" dirty="0"/>
          </a:p>
          <a:p>
            <a:r>
              <a:rPr lang="en-US" altLang="zh-TW" dirty="0"/>
              <a:t># </a:t>
            </a:r>
            <a:r>
              <a:rPr lang="zh-TW" altLang="en-US" dirty="0"/>
              <a:t>表示去到目前的上一級目錄，亦即是 </a:t>
            </a:r>
            <a:r>
              <a:rPr lang="en-US" altLang="zh-TW" dirty="0"/>
              <a:t>/root </a:t>
            </a:r>
            <a:r>
              <a:rPr lang="zh-TW" altLang="en-US" dirty="0"/>
              <a:t>的上一級目錄的意思；</a:t>
            </a:r>
          </a:p>
          <a:p>
            <a:r>
              <a:rPr lang="en-US" altLang="zh-TW" dirty="0"/>
              <a:t>[</a:t>
            </a:r>
            <a:r>
              <a:rPr lang="en-US" altLang="zh-TW" dirty="0" err="1"/>
              <a:t>root@www</a:t>
            </a:r>
            <a:r>
              <a:rPr lang="en-US" altLang="zh-TW" dirty="0"/>
              <a:t> ~]# cd ..</a:t>
            </a:r>
          </a:p>
        </p:txBody>
      </p:sp>
    </p:spTree>
    <p:extLst>
      <p:ext uri="{BB962C8B-B14F-4D97-AF65-F5344CB8AC3E}">
        <p14:creationId xmlns:p14="http://schemas.microsoft.com/office/powerpoint/2010/main" val="135433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92558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/>
              <a:t>5.Linux-CTF</a:t>
            </a:r>
            <a:r>
              <a:rPr lang="zh-TW" altLang="en-US" sz="6000" dirty="0"/>
              <a:t>解題</a:t>
            </a:r>
          </a:p>
        </p:txBody>
      </p:sp>
    </p:spTree>
    <p:extLst>
      <p:ext uri="{BB962C8B-B14F-4D97-AF65-F5344CB8AC3E}">
        <p14:creationId xmlns:p14="http://schemas.microsoft.com/office/powerpoint/2010/main" val="2551561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18359" y="403833"/>
            <a:ext cx="10364451" cy="1011500"/>
          </a:xfrm>
        </p:spPr>
        <p:txBody>
          <a:bodyPr/>
          <a:lstStyle/>
          <a:p>
            <a:r>
              <a:rPr lang="en-US" altLang="zh-TW" dirty="0"/>
              <a:t>5.Linux-CTF</a:t>
            </a:r>
            <a:r>
              <a:rPr lang="zh-TW" altLang="en-US" dirty="0"/>
              <a:t>解題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743121" y="1574358"/>
            <a:ext cx="8829742" cy="464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76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4262" y="395881"/>
            <a:ext cx="10364451" cy="804766"/>
          </a:xfrm>
        </p:spPr>
        <p:txBody>
          <a:bodyPr/>
          <a:lstStyle/>
          <a:p>
            <a:r>
              <a:rPr lang="en-US" altLang="zh-TW" dirty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2626659" y="1333423"/>
            <a:ext cx="7360177" cy="49481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3200" b="1" dirty="0" smtClean="0"/>
              <a:t>1.LINUX</a:t>
            </a:r>
          </a:p>
          <a:p>
            <a:pPr marL="0" indent="0">
              <a:buNone/>
            </a:pPr>
            <a:r>
              <a:rPr lang="en-US" altLang="zh-TW" sz="3200" b="1" dirty="0" smtClean="0"/>
              <a:t>2.</a:t>
            </a:r>
            <a:r>
              <a:rPr lang="zh-TW" altLang="en-US" sz="3200" b="1" dirty="0" smtClean="0"/>
              <a:t>各式各樣的</a:t>
            </a:r>
            <a:r>
              <a:rPr lang="en-US" altLang="zh-TW" sz="3200" b="1" dirty="0" smtClean="0"/>
              <a:t>LINUX </a:t>
            </a:r>
            <a:r>
              <a:rPr lang="en-US" altLang="zh-TW" sz="3200" b="1" dirty="0" err="1" smtClean="0"/>
              <a:t>Distrbution</a:t>
            </a:r>
            <a:r>
              <a:rPr lang="en-US" altLang="zh-TW" sz="3200" b="1" dirty="0" smtClean="0"/>
              <a:t>(</a:t>
            </a:r>
            <a:r>
              <a:rPr lang="zh-TW" altLang="en-US" sz="3200" b="1" dirty="0" smtClean="0"/>
              <a:t>發行版本</a:t>
            </a:r>
            <a:r>
              <a:rPr lang="en-US" altLang="zh-TW" sz="3200" b="1" dirty="0" smtClean="0"/>
              <a:t>)</a:t>
            </a:r>
          </a:p>
          <a:p>
            <a:pPr marL="0" indent="0">
              <a:buNone/>
            </a:pPr>
            <a:r>
              <a:rPr lang="en-US" altLang="zh-TW" sz="3200" b="1" dirty="0" smtClean="0"/>
              <a:t>3.LINUX KERNEL vs shell</a:t>
            </a:r>
            <a:r>
              <a:rPr lang="zh-TW" altLang="en-US" sz="3200" b="1" dirty="0" smtClean="0"/>
              <a:t> </a:t>
            </a:r>
            <a:endParaRPr lang="en-US" altLang="zh-TW" sz="3200" b="1" dirty="0" smtClean="0"/>
          </a:p>
          <a:p>
            <a:pPr marL="0" indent="0">
              <a:buNone/>
            </a:pPr>
            <a:r>
              <a:rPr lang="en-US" altLang="zh-TW" sz="3200" b="1" dirty="0" smtClean="0"/>
              <a:t>4.linux</a:t>
            </a:r>
            <a:r>
              <a:rPr lang="zh-TW" altLang="en-US" sz="3200" b="1" dirty="0"/>
              <a:t>實戰技術</a:t>
            </a:r>
            <a:endParaRPr lang="en-US" altLang="zh-TW" sz="3200" b="1" dirty="0"/>
          </a:p>
          <a:p>
            <a:pPr marL="0" indent="0">
              <a:buNone/>
            </a:pPr>
            <a:r>
              <a:rPr lang="en-US" altLang="zh-TW" sz="3200" b="1" dirty="0"/>
              <a:t>5.Linux-CTF</a:t>
            </a:r>
            <a:r>
              <a:rPr lang="zh-TW" altLang="en-US" sz="3200" b="1" dirty="0"/>
              <a:t>解題</a:t>
            </a:r>
          </a:p>
        </p:txBody>
      </p:sp>
    </p:spTree>
    <p:extLst>
      <p:ext uri="{BB962C8B-B14F-4D97-AF65-F5344CB8AC3E}">
        <p14:creationId xmlns:p14="http://schemas.microsoft.com/office/powerpoint/2010/main" val="1852925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putty</a:t>
            </a:r>
            <a:r>
              <a:rPr lang="zh-TW" altLang="en-US" dirty="0"/>
              <a:t>進行網路連線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357170" y="1689264"/>
            <a:ext cx="3782608" cy="213001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13775" y="5009524"/>
            <a:ext cx="3961084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err="1"/>
              <a:t>PuTTY</a:t>
            </a:r>
            <a:endParaRPr lang="en-US" altLang="zh-TW" sz="2800" dirty="0"/>
          </a:p>
          <a:p>
            <a:r>
              <a:rPr lang="en-US" altLang="zh-TW" dirty="0"/>
              <a:t>a free SSH and telnet client for Windows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69" y="3120290"/>
            <a:ext cx="3370974" cy="1769761"/>
          </a:xfrm>
          <a:prstGeom prst="rect">
            <a:avLst/>
          </a:prstGeom>
        </p:spPr>
      </p:pic>
      <p:cxnSp>
        <p:nvCxnSpPr>
          <p:cNvPr id="9" name="直線單箭頭接點 8"/>
          <p:cNvCxnSpPr>
            <a:stCxn id="7" idx="3"/>
            <a:endCxn id="4" idx="1"/>
          </p:cNvCxnSpPr>
          <p:nvPr/>
        </p:nvCxnSpPr>
        <p:spPr>
          <a:xfrm flipV="1">
            <a:off x="3942843" y="2754270"/>
            <a:ext cx="3414327" cy="12509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530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880181" y="466601"/>
            <a:ext cx="7240503" cy="595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306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https://www.putty.org/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4400" y="2793935"/>
            <a:ext cx="10363200" cy="291510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007457" y="4381169"/>
            <a:ext cx="1820848" cy="6758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向右箭號 5"/>
          <p:cNvSpPr/>
          <p:nvPr/>
        </p:nvSpPr>
        <p:spPr>
          <a:xfrm>
            <a:off x="3411110" y="4500438"/>
            <a:ext cx="540688" cy="46117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9936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853619" y="267819"/>
            <a:ext cx="8962212" cy="633176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220278" y="5979381"/>
            <a:ext cx="3450866" cy="2862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向右箭號 5"/>
          <p:cNvSpPr/>
          <p:nvPr/>
        </p:nvSpPr>
        <p:spPr>
          <a:xfrm>
            <a:off x="2583275" y="5891916"/>
            <a:ext cx="540688" cy="46117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853619" y="4393946"/>
            <a:ext cx="8067923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https://www.chiark.greenend.org.uk/~sgtatham/putty/latest.html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68039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780382" y="298517"/>
            <a:ext cx="6739193" cy="655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1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93097" y="379137"/>
            <a:ext cx="10411404" cy="5966004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6090699" y="1836751"/>
            <a:ext cx="1224501" cy="25444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 flipH="1">
            <a:off x="2886323" y="1987826"/>
            <a:ext cx="3228230" cy="9223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792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144284" y="618517"/>
            <a:ext cx="9658154" cy="551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2771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65392" y="228062"/>
            <a:ext cx="8613494" cy="5401461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5788550" y="4953663"/>
            <a:ext cx="993913" cy="56454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向右箭號 5"/>
          <p:cNvSpPr/>
          <p:nvPr/>
        </p:nvSpPr>
        <p:spPr>
          <a:xfrm>
            <a:off x="5184250" y="4961614"/>
            <a:ext cx="628153" cy="51683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8526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56344" y="618517"/>
            <a:ext cx="10099775" cy="575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871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08953" y="1416605"/>
            <a:ext cx="9451685" cy="357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26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92558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 smtClean="0"/>
              <a:t>1.LINUX</a:t>
            </a:r>
            <a:endParaRPr lang="en-US" altLang="zh-TW" sz="6000" dirty="0"/>
          </a:p>
        </p:txBody>
      </p:sp>
    </p:spTree>
    <p:extLst>
      <p:ext uri="{BB962C8B-B14F-4D97-AF65-F5344CB8AC3E}">
        <p14:creationId xmlns:p14="http://schemas.microsoft.com/office/powerpoint/2010/main" val="42797735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46030" y="820257"/>
            <a:ext cx="5679841" cy="249679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526" y="3881685"/>
            <a:ext cx="7416560" cy="2638384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4071068" y="3760967"/>
            <a:ext cx="1558455" cy="7553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20174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48843" y="1563155"/>
            <a:ext cx="10822459" cy="288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92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615124" y="220111"/>
            <a:ext cx="5663102" cy="641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37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129966" y="502575"/>
            <a:ext cx="10344374" cy="616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140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154655" y="502575"/>
            <a:ext cx="10506326" cy="597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173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87096" y="968374"/>
            <a:ext cx="11188467" cy="544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24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92558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/>
              <a:t>2.</a:t>
            </a:r>
            <a:r>
              <a:rPr lang="zh-TW" altLang="en-US" sz="6000" dirty="0"/>
              <a:t>各式各樣</a:t>
            </a:r>
            <a:r>
              <a:rPr lang="zh-TW" altLang="en-US" sz="6000" dirty="0" smtClean="0"/>
              <a:t>的</a:t>
            </a:r>
            <a:endParaRPr lang="en-US" altLang="zh-TW" sz="6000" dirty="0" smtClean="0"/>
          </a:p>
          <a:p>
            <a:pPr algn="ctr"/>
            <a:r>
              <a:rPr lang="en-US" altLang="zh-TW" sz="6000" dirty="0" smtClean="0"/>
              <a:t>LINUX </a:t>
            </a:r>
            <a:r>
              <a:rPr lang="en-US" altLang="zh-TW" sz="6000" dirty="0" err="1"/>
              <a:t>Distrbution</a:t>
            </a:r>
            <a:r>
              <a:rPr lang="en-US" altLang="zh-TW" sz="6000" dirty="0"/>
              <a:t>(</a:t>
            </a:r>
            <a:r>
              <a:rPr lang="zh-TW" altLang="en-US" sz="6000" dirty="0"/>
              <a:t>發行版本</a:t>
            </a:r>
            <a:r>
              <a:rPr lang="en-US" altLang="zh-TW" sz="6000" dirty="0"/>
              <a:t>)</a:t>
            </a:r>
            <a:endParaRPr lang="en-US" altLang="zh-TW" sz="6000" dirty="0"/>
          </a:p>
        </p:txBody>
      </p:sp>
    </p:spTree>
    <p:extLst>
      <p:ext uri="{BB962C8B-B14F-4D97-AF65-F5344CB8AC3E}">
        <p14:creationId xmlns:p14="http://schemas.microsoft.com/office/powerpoint/2010/main" val="343612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725253"/>
          </a:xfrm>
        </p:spPr>
        <p:txBody>
          <a:bodyPr/>
          <a:lstStyle/>
          <a:p>
            <a:r>
              <a:rPr lang="en-US" altLang="zh-TW" dirty="0" err="1"/>
              <a:t>tsurugi</a:t>
            </a:r>
            <a:r>
              <a:rPr lang="en-US" altLang="zh-TW" dirty="0"/>
              <a:t> </a:t>
            </a:r>
            <a:r>
              <a:rPr lang="en-US" altLang="zh-TW" dirty="0" err="1"/>
              <a:t>linux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89518" y="1343770"/>
            <a:ext cx="9323729" cy="528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27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Kali </a:t>
            </a:r>
            <a:r>
              <a:rPr lang="en-US" altLang="zh-TW" dirty="0" err="1" smtClean="0"/>
              <a:t>linux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368041" y="1929642"/>
            <a:ext cx="8032265" cy="451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42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92558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/>
              <a:t>3</a:t>
            </a:r>
            <a:r>
              <a:rPr lang="en-US" altLang="zh-TW" sz="6000" dirty="0" smtClean="0"/>
              <a:t>. LINUX </a:t>
            </a:r>
            <a:r>
              <a:rPr lang="en-US" altLang="zh-TW" sz="6000" dirty="0"/>
              <a:t>KERNEL vs shell </a:t>
            </a:r>
            <a:endParaRPr lang="en-US" altLang="zh-TW" sz="6000" dirty="0"/>
          </a:p>
        </p:txBody>
      </p:sp>
    </p:spTree>
    <p:extLst>
      <p:ext uri="{BB962C8B-B14F-4D97-AF65-F5344CB8AC3E}">
        <p14:creationId xmlns:p14="http://schemas.microsoft.com/office/powerpoint/2010/main" val="3999977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LINUX KERNEL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278079" y="1873982"/>
            <a:ext cx="5325441" cy="399408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035" y="2278131"/>
            <a:ext cx="4760004" cy="321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80238"/>
      </p:ext>
    </p:extLst>
  </p:cSld>
  <p:clrMapOvr>
    <a:masterClrMapping/>
  </p:clrMapOvr>
</p:sld>
</file>

<file path=ppt/theme/theme1.xml><?xml version="1.0" encoding="utf-8"?>
<a:theme xmlns:a="http://schemas.openxmlformats.org/drawingml/2006/main" name="小水滴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小水滴</Template>
  <TotalTime>89</TotalTime>
  <Words>363</Words>
  <Application>Microsoft Office PowerPoint</Application>
  <PresentationFormat>寬螢幕</PresentationFormat>
  <Paragraphs>60</Paragraphs>
  <Slides>34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39" baseType="lpstr">
      <vt:lpstr>宋体</vt:lpstr>
      <vt:lpstr>新細明體</vt:lpstr>
      <vt:lpstr>Arial</vt:lpstr>
      <vt:lpstr>Tw Cen MT</vt:lpstr>
      <vt:lpstr>小水滴</vt:lpstr>
      <vt:lpstr>期中考報告 資訊安全分析的linux實戰</vt:lpstr>
      <vt:lpstr>agenda</vt:lpstr>
      <vt:lpstr>PowerPoint 簡報</vt:lpstr>
      <vt:lpstr>PowerPoint 簡報</vt:lpstr>
      <vt:lpstr>PowerPoint 簡報</vt:lpstr>
      <vt:lpstr>tsurugi linux</vt:lpstr>
      <vt:lpstr>Kali linux</vt:lpstr>
      <vt:lpstr>PowerPoint 簡報</vt:lpstr>
      <vt:lpstr>LINUX KERNEL</vt:lpstr>
      <vt:lpstr>LINUX KERNEL</vt:lpstr>
      <vt:lpstr>LINUX SHELL</vt:lpstr>
      <vt:lpstr>PowerPoint 簡報</vt:lpstr>
      <vt:lpstr>4. linux實戰技術</vt:lpstr>
      <vt:lpstr>Linux 檔案與目錄管理</vt:lpstr>
      <vt:lpstr>ls</vt:lpstr>
      <vt:lpstr>PowerPoint 簡報</vt:lpstr>
      <vt:lpstr>cd (切換目錄) </vt:lpstr>
      <vt:lpstr>PowerPoint 簡報</vt:lpstr>
      <vt:lpstr>5.Linux-CTF解題</vt:lpstr>
      <vt:lpstr>使用putty進行網路連線</vt:lpstr>
      <vt:lpstr>PowerPoint 簡報</vt:lpstr>
      <vt:lpstr>https://www.putty.org/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資訊安全分析的linux實戰</dc:title>
  <dc:creator>user</dc:creator>
  <cp:lastModifiedBy>user</cp:lastModifiedBy>
  <cp:revision>11</cp:revision>
  <dcterms:created xsi:type="dcterms:W3CDTF">2022-10-26T11:12:22Z</dcterms:created>
  <dcterms:modified xsi:type="dcterms:W3CDTF">2022-12-28T12:18:49Z</dcterms:modified>
</cp:coreProperties>
</file>